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61" r:id="rId3"/>
    <p:sldId id="262" r:id="rId4"/>
    <p:sldId id="263" r:id="rId5"/>
    <p:sldId id="265" r:id="rId6"/>
    <p:sldId id="266" r:id="rId7"/>
    <p:sldId id="264" r:id="rId8"/>
    <p:sldId id="258" r:id="rId9"/>
    <p:sldId id="260" r:id="rId10"/>
    <p:sldId id="259" r:id="rId11"/>
  </p:sldIdLst>
  <p:sldSz cx="10058400" cy="7772400"/>
  <p:notesSz cx="6858000" cy="9144000"/>
  <p:defaultTextStyle>
    <a:defPPr>
      <a:defRPr lang="cs-CZ"/>
    </a:defPPr>
    <a:lvl1pPr marL="0" algn="l" defTabSz="708477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1pPr>
    <a:lvl2pPr marL="354239" algn="l" defTabSz="708477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2pPr>
    <a:lvl3pPr marL="708477" algn="l" defTabSz="708477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3pPr>
    <a:lvl4pPr marL="1062716" algn="l" defTabSz="708477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4pPr>
    <a:lvl5pPr marL="1416954" algn="l" defTabSz="708477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5pPr>
    <a:lvl6pPr marL="1771193" algn="l" defTabSz="708477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6pPr>
    <a:lvl7pPr marL="2125431" algn="l" defTabSz="708477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7pPr>
    <a:lvl8pPr marL="2479670" algn="l" defTabSz="708477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8pPr>
    <a:lvl9pPr marL="2833908" algn="l" defTabSz="708477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98"/>
  </p:normalViewPr>
  <p:slideViewPr>
    <p:cSldViewPr snapToGrid="0" snapToObjects="1">
      <p:cViewPr varScale="1">
        <p:scale>
          <a:sx n="104" d="100"/>
          <a:sy n="104" d="100"/>
        </p:scale>
        <p:origin x="158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80" y="1272011"/>
            <a:ext cx="8549640" cy="270594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4082310"/>
            <a:ext cx="7543800" cy="1876530"/>
          </a:xfrm>
        </p:spPr>
        <p:txBody>
          <a:bodyPr/>
          <a:lstStyle>
            <a:lvl1pPr marL="0" indent="0" algn="ctr">
              <a:buNone/>
              <a:defRPr sz="2640"/>
            </a:lvl1pPr>
            <a:lvl2pPr marL="502920" indent="0" algn="ctr">
              <a:buNone/>
              <a:defRPr sz="2200"/>
            </a:lvl2pPr>
            <a:lvl3pPr marL="1005840" indent="0" algn="ctr">
              <a:buNone/>
              <a:defRPr sz="1980"/>
            </a:lvl3pPr>
            <a:lvl4pPr marL="1508760" indent="0" algn="ctr">
              <a:buNone/>
              <a:defRPr sz="1760"/>
            </a:lvl4pPr>
            <a:lvl5pPr marL="2011680" indent="0" algn="ctr">
              <a:buNone/>
              <a:defRPr sz="1760"/>
            </a:lvl5pPr>
            <a:lvl6pPr marL="2514600" indent="0" algn="ctr">
              <a:buNone/>
              <a:defRPr sz="1760"/>
            </a:lvl6pPr>
            <a:lvl7pPr marL="3017520" indent="0" algn="ctr">
              <a:buNone/>
              <a:defRPr sz="1760"/>
            </a:lvl7pPr>
            <a:lvl8pPr marL="3520440" indent="0" algn="ctr">
              <a:buNone/>
              <a:defRPr sz="1760"/>
            </a:lvl8pPr>
            <a:lvl9pPr marL="4023360" indent="0" algn="ctr">
              <a:buNone/>
              <a:defRPr sz="176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76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78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5"/>
            <a:ext cx="8675370" cy="3233102"/>
          </a:xfrm>
        </p:spPr>
        <p:txBody>
          <a:bodyPr anchor="b"/>
          <a:lstStyle>
            <a:lvl1pPr>
              <a:defRPr sz="6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3"/>
            <a:ext cx="8675370" cy="1700212"/>
          </a:xfrm>
        </p:spPr>
        <p:txBody>
          <a:bodyPr/>
          <a:lstStyle>
            <a:lvl1pPr marL="0" indent="0">
              <a:buNone/>
              <a:defRPr sz="2640">
                <a:solidFill>
                  <a:schemeClr val="tx1"/>
                </a:solidFill>
              </a:defRPr>
            </a:lvl1pPr>
            <a:lvl2pPr marL="5029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706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515" y="2069042"/>
            <a:ext cx="4274820" cy="4931516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2065" y="2069042"/>
            <a:ext cx="4274820" cy="4931516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081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413810"/>
            <a:ext cx="8675370" cy="1502305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826" y="1905318"/>
            <a:ext cx="4255174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826" y="2839085"/>
            <a:ext cx="4255174" cy="4175866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2066" y="1905318"/>
            <a:ext cx="4276130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6" y="2839085"/>
            <a:ext cx="4276130" cy="4175866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242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4443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575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6130" y="1119083"/>
            <a:ext cx="5092065" cy="5523442"/>
          </a:xfrm>
        </p:spPr>
        <p:txBody>
          <a:bodyPr/>
          <a:lstStyle>
            <a:lvl1pPr>
              <a:defRPr sz="3520"/>
            </a:lvl1pPr>
            <a:lvl2pPr>
              <a:defRPr sz="3080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541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6130" y="1119083"/>
            <a:ext cx="5092065" cy="5523442"/>
          </a:xfrm>
        </p:spPr>
        <p:txBody>
          <a:bodyPr anchor="t"/>
          <a:lstStyle>
            <a:lvl1pPr marL="0" indent="0">
              <a:buNone/>
              <a:defRPr sz="3520"/>
            </a:lvl1pPr>
            <a:lvl2pPr marL="502920" indent="0">
              <a:buNone/>
              <a:defRPr sz="3080"/>
            </a:lvl2pPr>
            <a:lvl3pPr marL="1005840" indent="0">
              <a:buNone/>
              <a:defRPr sz="2640"/>
            </a:lvl3pPr>
            <a:lvl4pPr marL="1508760" indent="0">
              <a:buNone/>
              <a:defRPr sz="2200"/>
            </a:lvl4pPr>
            <a:lvl5pPr marL="2011680" indent="0">
              <a:buNone/>
              <a:defRPr sz="2200"/>
            </a:lvl5pPr>
            <a:lvl6pPr marL="2514600" indent="0">
              <a:buNone/>
              <a:defRPr sz="2200"/>
            </a:lvl6pPr>
            <a:lvl7pPr marL="3017520" indent="0">
              <a:buNone/>
              <a:defRPr sz="2200"/>
            </a:lvl7pPr>
            <a:lvl8pPr marL="3520440" indent="0">
              <a:buNone/>
              <a:defRPr sz="2200"/>
            </a:lvl8pPr>
            <a:lvl9pPr marL="4023360" indent="0">
              <a:buNone/>
              <a:defRPr sz="22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733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8043" y="413808"/>
            <a:ext cx="2168843" cy="658675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515" y="413808"/>
            <a:ext cx="6380798" cy="6586750"/>
          </a:xfrm>
        </p:spPr>
        <p:txBody>
          <a:bodyPr vert="eaVert"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2565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C0C72-B4F2-6149-B135-840CE60D7F03}" type="datetimeFigureOut">
              <a:rPr lang="cs-CZ" smtClean="0"/>
              <a:t>11.11.19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505EB-F20F-D140-A62C-1D9670DEB6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3109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813145A-8186-994D-9D44-30CDFF6AB1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027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631CF6-B8FE-264A-9A02-BFA0546EB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022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A3676FAE-0225-F247-BECC-CE8BEA2ED4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373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FEBB37-3661-8E46-BABA-8A70BBFFE3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95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6A68172-19B6-6046-9214-CB246859B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7"/>
            <a:ext cx="10058400" cy="7765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780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21E28C-390F-374F-AB25-C57894B42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7"/>
            <a:ext cx="10058400" cy="7765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318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33B2537-E2E8-3948-A9D1-36E816A2F2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49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FB3877B0-D9FD-7441-BCC1-2F120A0EA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378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FB3877B0-D9FD-7441-BCC1-2F120A0EA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502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5149569-462D-DE4B-B131-8F2558D9B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782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3" id="{F93E4084-A13A-F94E-BB33-E171345902B4}" vid="{228C34A1-1778-E045-8DB9-73FD19ABC27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0</Words>
  <Application>Microsoft Macintosh PowerPoint</Application>
  <PresentationFormat>Vlastní</PresentationFormat>
  <Paragraphs>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Josef Milon</dc:creator>
  <cp:lastModifiedBy>Josef Milon</cp:lastModifiedBy>
  <cp:revision>1</cp:revision>
  <dcterms:created xsi:type="dcterms:W3CDTF">2019-11-11T11:52:23Z</dcterms:created>
  <dcterms:modified xsi:type="dcterms:W3CDTF">2019-11-11T11:58:00Z</dcterms:modified>
</cp:coreProperties>
</file>