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9" r:id="rId4"/>
    <p:sldId id="258" r:id="rId5"/>
  </p:sldIdLst>
  <p:sldSz cx="37799963" cy="21420138"/>
  <p:notesSz cx="6858000" cy="9144000"/>
  <p:defaultTextStyle>
    <a:defPPr>
      <a:defRPr lang="cs-CZ"/>
    </a:defPPr>
    <a:lvl1pPr marL="0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1pPr>
    <a:lvl2pPr marL="1421252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2pPr>
    <a:lvl3pPr marL="2842504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3pPr>
    <a:lvl4pPr marL="4263756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4pPr>
    <a:lvl5pPr marL="5685008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5pPr>
    <a:lvl6pPr marL="7106260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6pPr>
    <a:lvl7pPr marL="8527512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7pPr>
    <a:lvl8pPr marL="9948763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8pPr>
    <a:lvl9pPr marL="11370015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89"/>
  </p:normalViewPr>
  <p:slideViewPr>
    <p:cSldViewPr snapToGrid="0" snapToObjects="1">
      <p:cViewPr varScale="1">
        <p:scale>
          <a:sx n="24" d="100"/>
          <a:sy n="24" d="100"/>
        </p:scale>
        <p:origin x="288" y="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24996" y="3505566"/>
            <a:ext cx="28349972" cy="7457381"/>
          </a:xfrm>
        </p:spPr>
        <p:txBody>
          <a:bodyPr anchor="b"/>
          <a:lstStyle>
            <a:lvl1pPr algn="ctr">
              <a:defRPr sz="18602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4996" y="11250533"/>
            <a:ext cx="28349972" cy="5171573"/>
          </a:xfrm>
        </p:spPr>
        <p:txBody>
          <a:bodyPr/>
          <a:lstStyle>
            <a:lvl1pPr marL="0" indent="0" algn="ctr">
              <a:buNone/>
              <a:defRPr sz="7441"/>
            </a:lvl1pPr>
            <a:lvl2pPr marL="1417503" indent="0" algn="ctr">
              <a:buNone/>
              <a:defRPr sz="6201"/>
            </a:lvl2pPr>
            <a:lvl3pPr marL="2835006" indent="0" algn="ctr">
              <a:buNone/>
              <a:defRPr sz="5581"/>
            </a:lvl3pPr>
            <a:lvl4pPr marL="4252509" indent="0" algn="ctr">
              <a:buNone/>
              <a:defRPr sz="4961"/>
            </a:lvl4pPr>
            <a:lvl5pPr marL="5670012" indent="0" algn="ctr">
              <a:buNone/>
              <a:defRPr sz="4961"/>
            </a:lvl5pPr>
            <a:lvl6pPr marL="7087514" indent="0" algn="ctr">
              <a:buNone/>
              <a:defRPr sz="4961"/>
            </a:lvl6pPr>
            <a:lvl7pPr marL="8505017" indent="0" algn="ctr">
              <a:buNone/>
              <a:defRPr sz="4961"/>
            </a:lvl7pPr>
            <a:lvl8pPr marL="9922520" indent="0" algn="ctr">
              <a:buNone/>
              <a:defRPr sz="4961"/>
            </a:lvl8pPr>
            <a:lvl9pPr marL="11340023" indent="0" algn="ctr">
              <a:buNone/>
              <a:defRPr sz="4961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27.03.20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903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27.03.20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5197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9060" y="5340162"/>
            <a:ext cx="32602468" cy="8910181"/>
          </a:xfrm>
        </p:spPr>
        <p:txBody>
          <a:bodyPr anchor="b"/>
          <a:lstStyle>
            <a:lvl1pPr>
              <a:defRPr sz="18602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9060" y="14334637"/>
            <a:ext cx="32602468" cy="4685654"/>
          </a:xfrm>
        </p:spPr>
        <p:txBody>
          <a:bodyPr/>
          <a:lstStyle>
            <a:lvl1pPr marL="0" indent="0">
              <a:buNone/>
              <a:defRPr sz="7441">
                <a:solidFill>
                  <a:schemeClr val="tx1">
                    <a:tint val="75000"/>
                  </a:schemeClr>
                </a:solidFill>
              </a:defRPr>
            </a:lvl1pPr>
            <a:lvl2pPr marL="1417503" indent="0">
              <a:buNone/>
              <a:defRPr sz="6201">
                <a:solidFill>
                  <a:schemeClr val="tx1">
                    <a:tint val="75000"/>
                  </a:schemeClr>
                </a:solidFill>
              </a:defRPr>
            </a:lvl2pPr>
            <a:lvl3pPr marL="2835006" indent="0">
              <a:buNone/>
              <a:defRPr sz="5581">
                <a:solidFill>
                  <a:schemeClr val="tx1">
                    <a:tint val="75000"/>
                  </a:schemeClr>
                </a:solidFill>
              </a:defRPr>
            </a:lvl3pPr>
            <a:lvl4pPr marL="4252509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5670012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7087514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850501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9922520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134002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27.03.20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4654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8748" y="5702120"/>
            <a:ext cx="16064984" cy="13590881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136231" y="5702120"/>
            <a:ext cx="16064984" cy="13590881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27.03.20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90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3671" y="1140425"/>
            <a:ext cx="32602468" cy="414023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3672" y="5250910"/>
            <a:ext cx="15991155" cy="2573390"/>
          </a:xfrm>
        </p:spPr>
        <p:txBody>
          <a:bodyPr anchor="b"/>
          <a:lstStyle>
            <a:lvl1pPr marL="0" indent="0">
              <a:buNone/>
              <a:defRPr sz="7441" b="1"/>
            </a:lvl1pPr>
            <a:lvl2pPr marL="1417503" indent="0">
              <a:buNone/>
              <a:defRPr sz="6201" b="1"/>
            </a:lvl2pPr>
            <a:lvl3pPr marL="2835006" indent="0">
              <a:buNone/>
              <a:defRPr sz="5581" b="1"/>
            </a:lvl3pPr>
            <a:lvl4pPr marL="4252509" indent="0">
              <a:buNone/>
              <a:defRPr sz="4961" b="1"/>
            </a:lvl4pPr>
            <a:lvl5pPr marL="5670012" indent="0">
              <a:buNone/>
              <a:defRPr sz="4961" b="1"/>
            </a:lvl5pPr>
            <a:lvl6pPr marL="7087514" indent="0">
              <a:buNone/>
              <a:defRPr sz="4961" b="1"/>
            </a:lvl6pPr>
            <a:lvl7pPr marL="8505017" indent="0">
              <a:buNone/>
              <a:defRPr sz="4961" b="1"/>
            </a:lvl7pPr>
            <a:lvl8pPr marL="9922520" indent="0">
              <a:buNone/>
              <a:defRPr sz="4961" b="1"/>
            </a:lvl8pPr>
            <a:lvl9pPr marL="11340023" indent="0">
              <a:buNone/>
              <a:defRPr sz="4961" b="1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3672" y="7824301"/>
            <a:ext cx="15991155" cy="11508367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136231" y="5250910"/>
            <a:ext cx="16069908" cy="2573390"/>
          </a:xfrm>
        </p:spPr>
        <p:txBody>
          <a:bodyPr anchor="b"/>
          <a:lstStyle>
            <a:lvl1pPr marL="0" indent="0">
              <a:buNone/>
              <a:defRPr sz="7441" b="1"/>
            </a:lvl1pPr>
            <a:lvl2pPr marL="1417503" indent="0">
              <a:buNone/>
              <a:defRPr sz="6201" b="1"/>
            </a:lvl2pPr>
            <a:lvl3pPr marL="2835006" indent="0">
              <a:buNone/>
              <a:defRPr sz="5581" b="1"/>
            </a:lvl3pPr>
            <a:lvl4pPr marL="4252509" indent="0">
              <a:buNone/>
              <a:defRPr sz="4961" b="1"/>
            </a:lvl4pPr>
            <a:lvl5pPr marL="5670012" indent="0">
              <a:buNone/>
              <a:defRPr sz="4961" b="1"/>
            </a:lvl5pPr>
            <a:lvl6pPr marL="7087514" indent="0">
              <a:buNone/>
              <a:defRPr sz="4961" b="1"/>
            </a:lvl6pPr>
            <a:lvl7pPr marL="8505017" indent="0">
              <a:buNone/>
              <a:defRPr sz="4961" b="1"/>
            </a:lvl7pPr>
            <a:lvl8pPr marL="9922520" indent="0">
              <a:buNone/>
              <a:defRPr sz="4961" b="1"/>
            </a:lvl8pPr>
            <a:lvl9pPr marL="11340023" indent="0">
              <a:buNone/>
              <a:defRPr sz="4961" b="1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136231" y="7824301"/>
            <a:ext cx="16069908" cy="11508367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27.03.20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2186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27.03.20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7832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27.03.20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967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3672" y="1428009"/>
            <a:ext cx="12191471" cy="4998032"/>
          </a:xfrm>
        </p:spPr>
        <p:txBody>
          <a:bodyPr anchor="b"/>
          <a:lstStyle>
            <a:lvl1pPr>
              <a:defRPr sz="9921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69908" y="3084105"/>
            <a:ext cx="19136231" cy="15222181"/>
          </a:xfrm>
        </p:spPr>
        <p:txBody>
          <a:bodyPr/>
          <a:lstStyle>
            <a:lvl1pPr>
              <a:defRPr sz="9921"/>
            </a:lvl1pPr>
            <a:lvl2pPr>
              <a:defRPr sz="8681"/>
            </a:lvl2pPr>
            <a:lvl3pPr>
              <a:defRPr sz="7441"/>
            </a:lvl3pPr>
            <a:lvl4pPr>
              <a:defRPr sz="6201"/>
            </a:lvl4pPr>
            <a:lvl5pPr>
              <a:defRPr sz="6201"/>
            </a:lvl5pPr>
            <a:lvl6pPr>
              <a:defRPr sz="6201"/>
            </a:lvl6pPr>
            <a:lvl7pPr>
              <a:defRPr sz="6201"/>
            </a:lvl7pPr>
            <a:lvl8pPr>
              <a:defRPr sz="6201"/>
            </a:lvl8pPr>
            <a:lvl9pPr>
              <a:defRPr sz="6201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03672" y="6426041"/>
            <a:ext cx="12191471" cy="11905037"/>
          </a:xfrm>
        </p:spPr>
        <p:txBody>
          <a:bodyPr/>
          <a:lstStyle>
            <a:lvl1pPr marL="0" indent="0">
              <a:buNone/>
              <a:defRPr sz="4961"/>
            </a:lvl1pPr>
            <a:lvl2pPr marL="1417503" indent="0">
              <a:buNone/>
              <a:defRPr sz="4341"/>
            </a:lvl2pPr>
            <a:lvl3pPr marL="2835006" indent="0">
              <a:buNone/>
              <a:defRPr sz="3720"/>
            </a:lvl3pPr>
            <a:lvl4pPr marL="4252509" indent="0">
              <a:buNone/>
              <a:defRPr sz="3100"/>
            </a:lvl4pPr>
            <a:lvl5pPr marL="5670012" indent="0">
              <a:buNone/>
              <a:defRPr sz="3100"/>
            </a:lvl5pPr>
            <a:lvl6pPr marL="7087514" indent="0">
              <a:buNone/>
              <a:defRPr sz="3100"/>
            </a:lvl6pPr>
            <a:lvl7pPr marL="8505017" indent="0">
              <a:buNone/>
              <a:defRPr sz="3100"/>
            </a:lvl7pPr>
            <a:lvl8pPr marL="9922520" indent="0">
              <a:buNone/>
              <a:defRPr sz="3100"/>
            </a:lvl8pPr>
            <a:lvl9pPr marL="11340023" indent="0">
              <a:buNone/>
              <a:defRPr sz="3100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27.03.20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540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3672" y="1428009"/>
            <a:ext cx="12191471" cy="4998032"/>
          </a:xfrm>
        </p:spPr>
        <p:txBody>
          <a:bodyPr anchor="b"/>
          <a:lstStyle>
            <a:lvl1pPr>
              <a:defRPr sz="9921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6069908" y="3084105"/>
            <a:ext cx="19136231" cy="15222181"/>
          </a:xfrm>
        </p:spPr>
        <p:txBody>
          <a:bodyPr anchor="t"/>
          <a:lstStyle>
            <a:lvl1pPr marL="0" indent="0">
              <a:buNone/>
              <a:defRPr sz="9921"/>
            </a:lvl1pPr>
            <a:lvl2pPr marL="1417503" indent="0">
              <a:buNone/>
              <a:defRPr sz="8681"/>
            </a:lvl2pPr>
            <a:lvl3pPr marL="2835006" indent="0">
              <a:buNone/>
              <a:defRPr sz="7441"/>
            </a:lvl3pPr>
            <a:lvl4pPr marL="4252509" indent="0">
              <a:buNone/>
              <a:defRPr sz="6201"/>
            </a:lvl4pPr>
            <a:lvl5pPr marL="5670012" indent="0">
              <a:buNone/>
              <a:defRPr sz="6201"/>
            </a:lvl5pPr>
            <a:lvl6pPr marL="7087514" indent="0">
              <a:buNone/>
              <a:defRPr sz="6201"/>
            </a:lvl6pPr>
            <a:lvl7pPr marL="8505017" indent="0">
              <a:buNone/>
              <a:defRPr sz="6201"/>
            </a:lvl7pPr>
            <a:lvl8pPr marL="9922520" indent="0">
              <a:buNone/>
              <a:defRPr sz="6201"/>
            </a:lvl8pPr>
            <a:lvl9pPr marL="11340023" indent="0">
              <a:buNone/>
              <a:defRPr sz="6201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03672" y="6426041"/>
            <a:ext cx="12191471" cy="11905037"/>
          </a:xfrm>
        </p:spPr>
        <p:txBody>
          <a:bodyPr/>
          <a:lstStyle>
            <a:lvl1pPr marL="0" indent="0">
              <a:buNone/>
              <a:defRPr sz="4961"/>
            </a:lvl1pPr>
            <a:lvl2pPr marL="1417503" indent="0">
              <a:buNone/>
              <a:defRPr sz="4341"/>
            </a:lvl2pPr>
            <a:lvl3pPr marL="2835006" indent="0">
              <a:buNone/>
              <a:defRPr sz="3720"/>
            </a:lvl3pPr>
            <a:lvl4pPr marL="4252509" indent="0">
              <a:buNone/>
              <a:defRPr sz="3100"/>
            </a:lvl4pPr>
            <a:lvl5pPr marL="5670012" indent="0">
              <a:buNone/>
              <a:defRPr sz="3100"/>
            </a:lvl5pPr>
            <a:lvl6pPr marL="7087514" indent="0">
              <a:buNone/>
              <a:defRPr sz="3100"/>
            </a:lvl6pPr>
            <a:lvl7pPr marL="8505017" indent="0">
              <a:buNone/>
              <a:defRPr sz="3100"/>
            </a:lvl7pPr>
            <a:lvl8pPr marL="9922520" indent="0">
              <a:buNone/>
              <a:defRPr sz="3100"/>
            </a:lvl8pPr>
            <a:lvl9pPr marL="11340023" indent="0">
              <a:buNone/>
              <a:defRPr sz="3100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27.03.20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133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27.03.20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0388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7050599" y="1140424"/>
            <a:ext cx="8150617" cy="18152577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8747" y="1140424"/>
            <a:ext cx="23979352" cy="18152577"/>
          </a:xfrm>
        </p:spPr>
        <p:txBody>
          <a:bodyPr vert="eaVert"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27.03.20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8628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8748" y="1140425"/>
            <a:ext cx="32602468" cy="41402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8748" y="5702120"/>
            <a:ext cx="32602468" cy="135908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98747" y="19853296"/>
            <a:ext cx="8504992" cy="11404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E49E1-F791-5249-BB3B-A5F9D7603E8E}" type="datetimeFigureOut">
              <a:rPr lang="cs-CZ" smtClean="0"/>
              <a:t>27.03.20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21238" y="19853296"/>
            <a:ext cx="12757488" cy="11404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696224" y="19853296"/>
            <a:ext cx="8504992" cy="11404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893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835006" rtl="0" eaLnBrk="1" latinLnBrk="0" hangingPunct="1">
        <a:lnSpc>
          <a:spcPct val="90000"/>
        </a:lnSpc>
        <a:spcBef>
          <a:spcPct val="0"/>
        </a:spcBef>
        <a:buNone/>
        <a:defRPr sz="1364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08751" indent="-708751" algn="l" defTabSz="2835006" rtl="0" eaLnBrk="1" latinLnBrk="0" hangingPunct="1">
        <a:lnSpc>
          <a:spcPct val="90000"/>
        </a:lnSpc>
        <a:spcBef>
          <a:spcPts val="3100"/>
        </a:spcBef>
        <a:buFont typeface="Arial" panose="020B0604020202020204" pitchFamily="34" charset="0"/>
        <a:buChar char="•"/>
        <a:defRPr sz="8681" kern="1200">
          <a:solidFill>
            <a:schemeClr val="tx1"/>
          </a:solidFill>
          <a:latin typeface="+mn-lt"/>
          <a:ea typeface="+mn-ea"/>
          <a:cs typeface="+mn-cs"/>
        </a:defRPr>
      </a:lvl1pPr>
      <a:lvl2pPr marL="2126254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2pPr>
      <a:lvl3pPr marL="3543757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6201" kern="1200">
          <a:solidFill>
            <a:schemeClr val="tx1"/>
          </a:solidFill>
          <a:latin typeface="+mn-lt"/>
          <a:ea typeface="+mn-ea"/>
          <a:cs typeface="+mn-cs"/>
        </a:defRPr>
      </a:lvl3pPr>
      <a:lvl4pPr marL="4961260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4pPr>
      <a:lvl5pPr marL="6378763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5pPr>
      <a:lvl6pPr marL="7796266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6pPr>
      <a:lvl7pPr marL="9213769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7pPr>
      <a:lvl8pPr marL="10631272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8pPr>
      <a:lvl9pPr marL="12048774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1pPr>
      <a:lvl2pPr marL="1417503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2pPr>
      <a:lvl3pPr marL="2835006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3pPr>
      <a:lvl4pPr marL="4252509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4pPr>
      <a:lvl5pPr marL="5670012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5pPr>
      <a:lvl6pPr marL="7087514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6pPr>
      <a:lvl7pPr marL="8505017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7pPr>
      <a:lvl8pPr marL="9922520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8pPr>
      <a:lvl9pPr marL="11340023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2D06384-9B90-FB46-9186-E4DC571D03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8341337" cy="2142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074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AD8B2B-64DE-2647-A45D-93BECF1D32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8252400" cy="2151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389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AD8B2B-64DE-2647-A45D-93BECF1D32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8252400" cy="2151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357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1CE3BBB-8897-8D42-853F-E1A0C687F3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979"/>
            <a:ext cx="37799962" cy="21256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24650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bb_template_canva_extended_2020" id="{86A77623-510A-3C40-A9B4-974E3D64C7DD}" vid="{B4CF3E14-060B-F045-B361-C1CA36BE413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0</Words>
  <Application>Microsoft Macintosh PowerPoint</Application>
  <PresentationFormat>Vlastní</PresentationFormat>
  <Paragraphs>0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Josef Milon</dc:creator>
  <cp:lastModifiedBy>Josef Milon</cp:lastModifiedBy>
  <cp:revision>5</cp:revision>
  <dcterms:created xsi:type="dcterms:W3CDTF">2020-03-27T06:43:12Z</dcterms:created>
  <dcterms:modified xsi:type="dcterms:W3CDTF">2020-03-27T07:34:27Z</dcterms:modified>
</cp:coreProperties>
</file>