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37799963" cy="21420138"/>
  <p:notesSz cx="6858000" cy="9144000"/>
  <p:defaultTextStyle>
    <a:defPPr>
      <a:defRPr lang="cs-CZ"/>
    </a:defPPr>
    <a:lvl1pPr marL="0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1pPr>
    <a:lvl2pPr marL="1421252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2pPr>
    <a:lvl3pPr marL="2842504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3pPr>
    <a:lvl4pPr marL="4263756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4pPr>
    <a:lvl5pPr marL="5685008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5pPr>
    <a:lvl6pPr marL="7106260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6pPr>
    <a:lvl7pPr marL="8527512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7pPr>
    <a:lvl8pPr marL="9948763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8pPr>
    <a:lvl9pPr marL="11370015" algn="l" defTabSz="2842504" rtl="0" eaLnBrk="1" latinLnBrk="0" hangingPunct="1">
      <a:defRPr sz="55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589"/>
  </p:normalViewPr>
  <p:slideViewPr>
    <p:cSldViewPr snapToGrid="0" snapToObjects="1">
      <p:cViewPr varScale="1">
        <p:scale>
          <a:sx n="24" d="100"/>
          <a:sy n="24" d="100"/>
        </p:scale>
        <p:origin x="288" y="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996" y="3505566"/>
            <a:ext cx="28349972" cy="7457381"/>
          </a:xfrm>
        </p:spPr>
        <p:txBody>
          <a:bodyPr anchor="b"/>
          <a:lstStyle>
            <a:lvl1pPr algn="ctr">
              <a:defRPr sz="18602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996" y="11250533"/>
            <a:ext cx="28349972" cy="5171573"/>
          </a:xfrm>
        </p:spPr>
        <p:txBody>
          <a:bodyPr/>
          <a:lstStyle>
            <a:lvl1pPr marL="0" indent="0" algn="ctr">
              <a:buNone/>
              <a:defRPr sz="7441"/>
            </a:lvl1pPr>
            <a:lvl2pPr marL="1417503" indent="0" algn="ctr">
              <a:buNone/>
              <a:defRPr sz="6201"/>
            </a:lvl2pPr>
            <a:lvl3pPr marL="2835006" indent="0" algn="ctr">
              <a:buNone/>
              <a:defRPr sz="5581"/>
            </a:lvl3pPr>
            <a:lvl4pPr marL="4252509" indent="0" algn="ctr">
              <a:buNone/>
              <a:defRPr sz="4961"/>
            </a:lvl4pPr>
            <a:lvl5pPr marL="5670012" indent="0" algn="ctr">
              <a:buNone/>
              <a:defRPr sz="4961"/>
            </a:lvl5pPr>
            <a:lvl6pPr marL="7087514" indent="0" algn="ctr">
              <a:buNone/>
              <a:defRPr sz="4961"/>
            </a:lvl6pPr>
            <a:lvl7pPr marL="8505017" indent="0" algn="ctr">
              <a:buNone/>
              <a:defRPr sz="4961"/>
            </a:lvl7pPr>
            <a:lvl8pPr marL="9922520" indent="0" algn="ctr">
              <a:buNone/>
              <a:defRPr sz="4961"/>
            </a:lvl8pPr>
            <a:lvl9pPr marL="11340023" indent="0" algn="ctr">
              <a:buNone/>
              <a:defRPr sz="4961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03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197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9060" y="5340162"/>
            <a:ext cx="32602468" cy="8910181"/>
          </a:xfrm>
        </p:spPr>
        <p:txBody>
          <a:bodyPr anchor="b"/>
          <a:lstStyle>
            <a:lvl1pPr>
              <a:defRPr sz="18602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9060" y="14334637"/>
            <a:ext cx="32602468" cy="4685654"/>
          </a:xfrm>
        </p:spPr>
        <p:txBody>
          <a:bodyPr/>
          <a:lstStyle>
            <a:lvl1pPr marL="0" indent="0">
              <a:buNone/>
              <a:defRPr sz="7441">
                <a:solidFill>
                  <a:schemeClr val="tx1">
                    <a:tint val="75000"/>
                  </a:schemeClr>
                </a:solidFill>
              </a:defRPr>
            </a:lvl1pPr>
            <a:lvl2pPr marL="1417503" indent="0">
              <a:buNone/>
              <a:defRPr sz="6201">
                <a:solidFill>
                  <a:schemeClr val="tx1">
                    <a:tint val="75000"/>
                  </a:schemeClr>
                </a:solidFill>
              </a:defRPr>
            </a:lvl2pPr>
            <a:lvl3pPr marL="2835006" indent="0">
              <a:buNone/>
              <a:defRPr sz="5581">
                <a:solidFill>
                  <a:schemeClr val="tx1">
                    <a:tint val="75000"/>
                  </a:schemeClr>
                </a:solidFill>
              </a:defRPr>
            </a:lvl3pPr>
            <a:lvl4pPr marL="4252509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5670012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7087514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850501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9922520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134002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654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8748" y="5702120"/>
            <a:ext cx="16064984" cy="13590881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136231" y="5702120"/>
            <a:ext cx="16064984" cy="13590881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0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1" y="1140425"/>
            <a:ext cx="32602468" cy="41402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3672" y="5250910"/>
            <a:ext cx="15991155" cy="2573390"/>
          </a:xfrm>
        </p:spPr>
        <p:txBody>
          <a:bodyPr anchor="b"/>
          <a:lstStyle>
            <a:lvl1pPr marL="0" indent="0">
              <a:buNone/>
              <a:defRPr sz="7441" b="1"/>
            </a:lvl1pPr>
            <a:lvl2pPr marL="1417503" indent="0">
              <a:buNone/>
              <a:defRPr sz="6201" b="1"/>
            </a:lvl2pPr>
            <a:lvl3pPr marL="2835006" indent="0">
              <a:buNone/>
              <a:defRPr sz="5581" b="1"/>
            </a:lvl3pPr>
            <a:lvl4pPr marL="4252509" indent="0">
              <a:buNone/>
              <a:defRPr sz="4961" b="1"/>
            </a:lvl4pPr>
            <a:lvl5pPr marL="5670012" indent="0">
              <a:buNone/>
              <a:defRPr sz="4961" b="1"/>
            </a:lvl5pPr>
            <a:lvl6pPr marL="7087514" indent="0">
              <a:buNone/>
              <a:defRPr sz="4961" b="1"/>
            </a:lvl6pPr>
            <a:lvl7pPr marL="8505017" indent="0">
              <a:buNone/>
              <a:defRPr sz="4961" b="1"/>
            </a:lvl7pPr>
            <a:lvl8pPr marL="9922520" indent="0">
              <a:buNone/>
              <a:defRPr sz="4961" b="1"/>
            </a:lvl8pPr>
            <a:lvl9pPr marL="11340023" indent="0">
              <a:buNone/>
              <a:defRPr sz="4961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3672" y="7824301"/>
            <a:ext cx="15991155" cy="11508367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136231" y="5250910"/>
            <a:ext cx="16069908" cy="2573390"/>
          </a:xfrm>
        </p:spPr>
        <p:txBody>
          <a:bodyPr anchor="b"/>
          <a:lstStyle>
            <a:lvl1pPr marL="0" indent="0">
              <a:buNone/>
              <a:defRPr sz="7441" b="1"/>
            </a:lvl1pPr>
            <a:lvl2pPr marL="1417503" indent="0">
              <a:buNone/>
              <a:defRPr sz="6201" b="1"/>
            </a:lvl2pPr>
            <a:lvl3pPr marL="2835006" indent="0">
              <a:buNone/>
              <a:defRPr sz="5581" b="1"/>
            </a:lvl3pPr>
            <a:lvl4pPr marL="4252509" indent="0">
              <a:buNone/>
              <a:defRPr sz="4961" b="1"/>
            </a:lvl4pPr>
            <a:lvl5pPr marL="5670012" indent="0">
              <a:buNone/>
              <a:defRPr sz="4961" b="1"/>
            </a:lvl5pPr>
            <a:lvl6pPr marL="7087514" indent="0">
              <a:buNone/>
              <a:defRPr sz="4961" b="1"/>
            </a:lvl6pPr>
            <a:lvl7pPr marL="8505017" indent="0">
              <a:buNone/>
              <a:defRPr sz="4961" b="1"/>
            </a:lvl7pPr>
            <a:lvl8pPr marL="9922520" indent="0">
              <a:buNone/>
              <a:defRPr sz="4961" b="1"/>
            </a:lvl8pPr>
            <a:lvl9pPr marL="11340023" indent="0">
              <a:buNone/>
              <a:defRPr sz="4961" b="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136231" y="7824301"/>
            <a:ext cx="16069908" cy="11508367"/>
          </a:xfrm>
        </p:spPr>
        <p:txBody>
          <a:bodyPr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18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32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67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2" y="1428009"/>
            <a:ext cx="12191471" cy="4998032"/>
          </a:xfrm>
        </p:spPr>
        <p:txBody>
          <a:bodyPr anchor="b"/>
          <a:lstStyle>
            <a:lvl1pPr>
              <a:defRPr sz="992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69908" y="3084105"/>
            <a:ext cx="19136231" cy="15222181"/>
          </a:xfrm>
        </p:spPr>
        <p:txBody>
          <a:bodyPr/>
          <a:lstStyle>
            <a:lvl1pPr>
              <a:defRPr sz="9921"/>
            </a:lvl1pPr>
            <a:lvl2pPr>
              <a:defRPr sz="8681"/>
            </a:lvl2pPr>
            <a:lvl3pPr>
              <a:defRPr sz="7441"/>
            </a:lvl3pPr>
            <a:lvl4pPr>
              <a:defRPr sz="6201"/>
            </a:lvl4pPr>
            <a:lvl5pPr>
              <a:defRPr sz="6201"/>
            </a:lvl5pPr>
            <a:lvl6pPr>
              <a:defRPr sz="6201"/>
            </a:lvl6pPr>
            <a:lvl7pPr>
              <a:defRPr sz="6201"/>
            </a:lvl7pPr>
            <a:lvl8pPr>
              <a:defRPr sz="6201"/>
            </a:lvl8pPr>
            <a:lvl9pPr>
              <a:defRPr sz="6201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672" y="6426041"/>
            <a:ext cx="12191471" cy="11905037"/>
          </a:xfrm>
        </p:spPr>
        <p:txBody>
          <a:bodyPr/>
          <a:lstStyle>
            <a:lvl1pPr marL="0" indent="0">
              <a:buNone/>
              <a:defRPr sz="4961"/>
            </a:lvl1pPr>
            <a:lvl2pPr marL="1417503" indent="0">
              <a:buNone/>
              <a:defRPr sz="4341"/>
            </a:lvl2pPr>
            <a:lvl3pPr marL="2835006" indent="0">
              <a:buNone/>
              <a:defRPr sz="3720"/>
            </a:lvl3pPr>
            <a:lvl4pPr marL="4252509" indent="0">
              <a:buNone/>
              <a:defRPr sz="3100"/>
            </a:lvl4pPr>
            <a:lvl5pPr marL="5670012" indent="0">
              <a:buNone/>
              <a:defRPr sz="3100"/>
            </a:lvl5pPr>
            <a:lvl6pPr marL="7087514" indent="0">
              <a:buNone/>
              <a:defRPr sz="3100"/>
            </a:lvl6pPr>
            <a:lvl7pPr marL="8505017" indent="0">
              <a:buNone/>
              <a:defRPr sz="3100"/>
            </a:lvl7pPr>
            <a:lvl8pPr marL="9922520" indent="0">
              <a:buNone/>
              <a:defRPr sz="3100"/>
            </a:lvl8pPr>
            <a:lvl9pPr marL="11340023" indent="0">
              <a:buNone/>
              <a:defRPr sz="3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4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672" y="1428009"/>
            <a:ext cx="12191471" cy="4998032"/>
          </a:xfrm>
        </p:spPr>
        <p:txBody>
          <a:bodyPr anchor="b"/>
          <a:lstStyle>
            <a:lvl1pPr>
              <a:defRPr sz="992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069908" y="3084105"/>
            <a:ext cx="19136231" cy="15222181"/>
          </a:xfrm>
        </p:spPr>
        <p:txBody>
          <a:bodyPr anchor="t"/>
          <a:lstStyle>
            <a:lvl1pPr marL="0" indent="0">
              <a:buNone/>
              <a:defRPr sz="9921"/>
            </a:lvl1pPr>
            <a:lvl2pPr marL="1417503" indent="0">
              <a:buNone/>
              <a:defRPr sz="8681"/>
            </a:lvl2pPr>
            <a:lvl3pPr marL="2835006" indent="0">
              <a:buNone/>
              <a:defRPr sz="7441"/>
            </a:lvl3pPr>
            <a:lvl4pPr marL="4252509" indent="0">
              <a:buNone/>
              <a:defRPr sz="6201"/>
            </a:lvl4pPr>
            <a:lvl5pPr marL="5670012" indent="0">
              <a:buNone/>
              <a:defRPr sz="6201"/>
            </a:lvl5pPr>
            <a:lvl6pPr marL="7087514" indent="0">
              <a:buNone/>
              <a:defRPr sz="6201"/>
            </a:lvl6pPr>
            <a:lvl7pPr marL="8505017" indent="0">
              <a:buNone/>
              <a:defRPr sz="6201"/>
            </a:lvl7pPr>
            <a:lvl8pPr marL="9922520" indent="0">
              <a:buNone/>
              <a:defRPr sz="6201"/>
            </a:lvl8pPr>
            <a:lvl9pPr marL="11340023" indent="0">
              <a:buNone/>
              <a:defRPr sz="6201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03672" y="6426041"/>
            <a:ext cx="12191471" cy="11905037"/>
          </a:xfrm>
        </p:spPr>
        <p:txBody>
          <a:bodyPr/>
          <a:lstStyle>
            <a:lvl1pPr marL="0" indent="0">
              <a:buNone/>
              <a:defRPr sz="4961"/>
            </a:lvl1pPr>
            <a:lvl2pPr marL="1417503" indent="0">
              <a:buNone/>
              <a:defRPr sz="4341"/>
            </a:lvl2pPr>
            <a:lvl3pPr marL="2835006" indent="0">
              <a:buNone/>
              <a:defRPr sz="3720"/>
            </a:lvl3pPr>
            <a:lvl4pPr marL="4252509" indent="0">
              <a:buNone/>
              <a:defRPr sz="3100"/>
            </a:lvl4pPr>
            <a:lvl5pPr marL="5670012" indent="0">
              <a:buNone/>
              <a:defRPr sz="3100"/>
            </a:lvl5pPr>
            <a:lvl6pPr marL="7087514" indent="0">
              <a:buNone/>
              <a:defRPr sz="3100"/>
            </a:lvl6pPr>
            <a:lvl7pPr marL="8505017" indent="0">
              <a:buNone/>
              <a:defRPr sz="3100"/>
            </a:lvl7pPr>
            <a:lvl8pPr marL="9922520" indent="0">
              <a:buNone/>
              <a:defRPr sz="3100"/>
            </a:lvl8pPr>
            <a:lvl9pPr marL="11340023" indent="0">
              <a:buNone/>
              <a:defRPr sz="3100"/>
            </a:lvl9pPr>
          </a:lstStyle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133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388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050599" y="1140424"/>
            <a:ext cx="8150617" cy="18152577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8747" y="1140424"/>
            <a:ext cx="23979352" cy="18152577"/>
          </a:xfrm>
        </p:spPr>
        <p:txBody>
          <a:bodyPr vert="eaVert"/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28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8748" y="1140425"/>
            <a:ext cx="32602468" cy="4140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8748" y="5702120"/>
            <a:ext cx="32602468" cy="13590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
Druhá úroveň
Třetí úroveň
Čtvrtá úroveň
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98747" y="19853296"/>
            <a:ext cx="8504992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E49E1-F791-5249-BB3B-A5F9D7603E8E}" type="datetimeFigureOut">
              <a:rPr lang="cs-CZ" smtClean="0"/>
              <a:t>01.09.20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21238" y="19853296"/>
            <a:ext cx="12757488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696224" y="19853296"/>
            <a:ext cx="8504992" cy="1140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B7743-CA47-C94E-B894-B77BE8A607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893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35006" rtl="0" eaLnBrk="1" latinLnBrk="0" hangingPunct="1">
        <a:lnSpc>
          <a:spcPct val="90000"/>
        </a:lnSpc>
        <a:spcBef>
          <a:spcPct val="0"/>
        </a:spcBef>
        <a:buNone/>
        <a:defRPr sz="1364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08751" indent="-708751" algn="l" defTabSz="2835006" rtl="0" eaLnBrk="1" latinLnBrk="0" hangingPunct="1">
        <a:lnSpc>
          <a:spcPct val="90000"/>
        </a:lnSpc>
        <a:spcBef>
          <a:spcPts val="3100"/>
        </a:spcBef>
        <a:buFont typeface="Arial" panose="020B0604020202020204" pitchFamily="34" charset="0"/>
        <a:buChar char="•"/>
        <a:defRPr sz="8681" kern="1200">
          <a:solidFill>
            <a:schemeClr val="tx1"/>
          </a:solidFill>
          <a:latin typeface="+mn-lt"/>
          <a:ea typeface="+mn-ea"/>
          <a:cs typeface="+mn-cs"/>
        </a:defRPr>
      </a:lvl1pPr>
      <a:lvl2pPr marL="2126254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2pPr>
      <a:lvl3pPr marL="3543757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6201" kern="1200">
          <a:solidFill>
            <a:schemeClr val="tx1"/>
          </a:solidFill>
          <a:latin typeface="+mn-lt"/>
          <a:ea typeface="+mn-ea"/>
          <a:cs typeface="+mn-cs"/>
        </a:defRPr>
      </a:lvl3pPr>
      <a:lvl4pPr marL="4961260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6378763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796266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9213769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10631272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2048774" indent="-708751" algn="l" defTabSz="2835006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1pPr>
      <a:lvl2pPr marL="1417503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2pPr>
      <a:lvl3pPr marL="2835006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3pPr>
      <a:lvl4pPr marL="4252509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5670012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087514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8505017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9922520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1340023" algn="l" defTabSz="2835006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107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389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357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52465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1" id="{EC49D92E-5EDE-2540-AA3F-BBD0D8D798BB}" vid="{324A5D0F-7167-A849-BE11-52CD61B663C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Vlastní</PresentationFormat>
  <Paragraphs>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Josef Milon</dc:creator>
  <cp:lastModifiedBy>Josef Milon</cp:lastModifiedBy>
  <cp:revision>1</cp:revision>
  <dcterms:created xsi:type="dcterms:W3CDTF">2020-09-01T10:09:11Z</dcterms:created>
  <dcterms:modified xsi:type="dcterms:W3CDTF">2020-09-01T10:12:18Z</dcterms:modified>
</cp:coreProperties>
</file>